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6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3" r:id="rId19"/>
    <p:sldId id="301" r:id="rId20"/>
    <p:sldId id="302" r:id="rId21"/>
    <p:sldId id="304" r:id="rId22"/>
    <p:sldId id="305" r:id="rId23"/>
    <p:sldId id="306" r:id="rId24"/>
    <p:sldId id="30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rag krit" userId="0fee950e34a3e876" providerId="LiveId" clId="{D6A5F84F-C7EC-4DF8-8C41-13A77DCBD629}"/>
    <pc:docChg chg="delSld">
      <pc:chgData name="Anurag krit" userId="0fee950e34a3e876" providerId="LiveId" clId="{D6A5F84F-C7EC-4DF8-8C41-13A77DCBD629}" dt="2022-09-22T09:24:04.761" v="1" actId="47"/>
      <pc:docMkLst>
        <pc:docMk/>
      </pc:docMkLst>
      <pc:sldChg chg="del">
        <pc:chgData name="Anurag krit" userId="0fee950e34a3e876" providerId="LiveId" clId="{D6A5F84F-C7EC-4DF8-8C41-13A77DCBD629}" dt="2022-09-22T09:24:04.542" v="0" actId="47"/>
        <pc:sldMkLst>
          <pc:docMk/>
          <pc:sldMk cId="2175802367" sldId="307"/>
        </pc:sldMkLst>
      </pc:sldChg>
      <pc:sldChg chg="del">
        <pc:chgData name="Anurag krit" userId="0fee950e34a3e876" providerId="LiveId" clId="{D6A5F84F-C7EC-4DF8-8C41-13A77DCBD629}" dt="2022-09-22T09:24:04.761" v="1" actId="47"/>
        <pc:sldMkLst>
          <pc:docMk/>
          <pc:sldMk cId="4150105655" sldId="30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17525"/>
            <a:ext cx="3084513" cy="577215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Title lorem Ipsum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2588E-3455-F075-1B8C-EA0E250E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0" y="815113"/>
            <a:ext cx="11987299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426AF-46AF-480D-FBCA-DF4D8B74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73" y="579748"/>
            <a:ext cx="9910854" cy="56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5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1E5C8-8CD8-5F6B-A41F-55FE39D06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51" y="454480"/>
            <a:ext cx="8169898" cy="59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6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547D0-D7C7-5CDD-957E-6377447B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10" y="645114"/>
            <a:ext cx="5454980" cy="55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7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4753F-B5E4-77E5-C4BC-1F46D025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Training &amp; Predicting a ML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8344D-9CEB-704F-F4D2-C82DBB24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2" y="2342561"/>
            <a:ext cx="11861756" cy="37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56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2EEE-DB52-9BEF-2CE0-F5ED5875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Check accuracy of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C806F7-1611-7570-27FF-55736F48C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668" y="3094103"/>
            <a:ext cx="8896990" cy="1788982"/>
          </a:xfrm>
        </p:spPr>
      </p:pic>
    </p:spTree>
    <p:extLst>
      <p:ext uri="{BB962C8B-B14F-4D97-AF65-F5344CB8AC3E}">
        <p14:creationId xmlns:p14="http://schemas.microsoft.com/office/powerpoint/2010/main" val="210322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3A3B-A889-086D-F6A1-6B8419E17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012" y="886121"/>
            <a:ext cx="8108936" cy="251722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Using </a:t>
            </a:r>
            <a:r>
              <a:rPr lang="en-IN" sz="4000" dirty="0" err="1"/>
              <a:t>Sklearn</a:t>
            </a:r>
            <a:r>
              <a:rPr lang="en-IN" sz="4000" dirty="0"/>
              <a:t> </a:t>
            </a:r>
            <a:r>
              <a:rPr lang="en-IN" sz="4000" dirty="0" err="1"/>
              <a:t>OneHotEncoding</a:t>
            </a:r>
            <a:endParaRPr lang="en-IN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A5AA1C-8096-50EF-9527-FEC6CDB5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81" y="2069184"/>
            <a:ext cx="10755838" cy="27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19EA61BB-3888-72F9-566E-7F815237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73" y="515062"/>
            <a:ext cx="7529654" cy="58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8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BC642-43E4-0089-F39E-811ECDDD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7" y="1211339"/>
            <a:ext cx="5722160" cy="4435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6D82D-79A1-71B8-9C47-76B5B68A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36" y="1094801"/>
            <a:ext cx="5231968" cy="46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9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43DEF-3C4D-3722-AB91-2D785A50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71" y="815113"/>
            <a:ext cx="8283658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96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17F6B-7073-7B07-FD6B-626E8302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68" y="947393"/>
            <a:ext cx="10445264" cy="49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7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B2DE9-88CD-C143-C463-4DD0D1E6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583" y="0"/>
            <a:ext cx="8040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3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153B4-8E9F-5227-F876-2AFD3B32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6" y="1588416"/>
            <a:ext cx="11742928" cy="36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8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9CF5-5DA3-A422-78EC-F653632A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9214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44FC4-BED6-8A2C-CCAA-2764F225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607"/>
            <a:ext cx="12192000" cy="47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3DE39-D67A-BCAB-8248-8DFBDD85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55542"/>
            <a:ext cx="9836692" cy="6546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5BC2C-87D5-74C6-806F-517C2AD6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105" y="155541"/>
            <a:ext cx="1585097" cy="65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89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FE28A-5EB2-4869-8F05-0A6F0319C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" y="468373"/>
            <a:ext cx="11979678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0643A-C16F-FD6F-DBE8-8B7747B03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5" y="721151"/>
            <a:ext cx="10498910" cy="54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8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3B736-4223-875F-2C89-3F351341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0" y="174396"/>
            <a:ext cx="9489880" cy="65092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60F00-3686-6C5D-285C-44EF375DD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590" y="174396"/>
            <a:ext cx="2255715" cy="5472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D08F4-483C-C44A-FFA3-66F54CDCB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590" y="5646656"/>
            <a:ext cx="2255715" cy="10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1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C5D33-1315-B086-4149-0FB83B29D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7" y="982768"/>
            <a:ext cx="5082980" cy="4892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7929F0-6025-8C83-FF62-BFBF3C5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899" y="982767"/>
            <a:ext cx="5944115" cy="489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62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2952F-F06E-F437-4F20-293F648D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68" y="711724"/>
            <a:ext cx="9832664" cy="543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2267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{DEE35FF3-6221-4302-B2F9-55FCA4C64968}tf11429527_win32</Template>
  <TotalTime>49</TotalTime>
  <Words>17</Words>
  <Application>Microsoft Office PowerPoint</Application>
  <PresentationFormat>Widescreen</PresentationFormat>
  <Paragraphs>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Bookman Old Style</vt:lpstr>
      <vt:lpstr>Calibri</vt:lpstr>
      <vt:lpstr>Franklin Gothic Book</vt:lpstr>
      <vt:lpstr>1_RetrospectVTI</vt:lpstr>
      <vt:lpstr>Title lorem Ipsum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&amp; Predicting a ML model</vt:lpstr>
      <vt:lpstr>Check accuracy of model</vt:lpstr>
      <vt:lpstr>Using Sklearn OneHotEncoding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Anurag krit</dc:creator>
  <cp:lastModifiedBy>Anurag krit</cp:lastModifiedBy>
  <cp:revision>2</cp:revision>
  <dcterms:created xsi:type="dcterms:W3CDTF">2022-09-11T15:47:52Z</dcterms:created>
  <dcterms:modified xsi:type="dcterms:W3CDTF">2022-09-22T09:24:13Z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